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authors.xml" ContentType="application/vnd.ms-powerpoint.author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37"/>
  </p:notesMasterIdLst>
  <p:sldIdLst>
    <p:sldId id="2247" r:id="rId2"/>
    <p:sldId id="4187" r:id="rId3"/>
    <p:sldId id="4234" r:id="rId4"/>
    <p:sldId id="4183" r:id="rId5"/>
    <p:sldId id="4225" r:id="rId6"/>
    <p:sldId id="4219" r:id="rId7"/>
    <p:sldId id="4198" r:id="rId8"/>
    <p:sldId id="4220" r:id="rId9"/>
    <p:sldId id="4277" r:id="rId10"/>
    <p:sldId id="4194" r:id="rId11"/>
    <p:sldId id="4211" r:id="rId12"/>
    <p:sldId id="4232" r:id="rId13"/>
    <p:sldId id="4233" r:id="rId14"/>
    <p:sldId id="4212" r:id="rId15"/>
    <p:sldId id="4279" r:id="rId16"/>
    <p:sldId id="4223" r:id="rId17"/>
    <p:sldId id="4224" r:id="rId18"/>
    <p:sldId id="4226" r:id="rId19"/>
    <p:sldId id="4227" r:id="rId20"/>
    <p:sldId id="4228" r:id="rId21"/>
    <p:sldId id="4229" r:id="rId22"/>
    <p:sldId id="4280" r:id="rId23"/>
    <p:sldId id="4281" r:id="rId24"/>
    <p:sldId id="4282" r:id="rId25"/>
    <p:sldId id="4283" r:id="rId26"/>
    <p:sldId id="4284" r:id="rId27"/>
    <p:sldId id="4285" r:id="rId28"/>
    <p:sldId id="4286" r:id="rId29"/>
    <p:sldId id="4287" r:id="rId30"/>
    <p:sldId id="4288" r:id="rId31"/>
    <p:sldId id="4289" r:id="rId32"/>
    <p:sldId id="4290" r:id="rId33"/>
    <p:sldId id="4291" r:id="rId34"/>
    <p:sldId id="4292" r:id="rId35"/>
    <p:sldId id="4231" r:id="rId36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38"/>
      <p:bold r:id="rId39"/>
      <p:italic r:id="rId40"/>
      <p:boldItalic r:id="rId41"/>
    </p:embeddedFont>
    <p:embeddedFont>
      <p:font typeface="Mulish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viewProps" Target="viewProp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customXml" Target="../customXml/item3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FCFD-3202-7E32-1E0F-A68284CD6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2D8CB-80BB-2A01-B600-42A0C6B9A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7D4E2-AD61-B67F-AF76-5A1F00479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816E1-09F2-3D58-1AAE-7EFAA26B5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309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95023-229F-3823-64F2-ACAB2C6F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6A2FB-B59A-41BD-8DD3-6DD64B10D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04C13-6AC8-4BA5-0EC1-F9A2E527C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02235-C533-A063-322B-9165BBEF0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367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F0622-D529-B8BF-685C-8A9B11CCE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FF4BE3-A8CC-9C2F-AF69-39174A819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80BAA-E12E-182B-594B-B95DF551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E6F7A-101B-4B76-DF19-283BE865EA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747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7664-EC4D-51E1-01B9-3FC18C6BD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6A3866-BE63-9D66-EE25-45187082D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73462B-1260-424B-4D26-4FFA3877F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5BE2D5-C4F4-8A28-7A3B-40D70BF11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503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861B4-F3D5-38C0-2A3B-231630BC5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5F3FF-F73B-E245-20D3-75ADC56AA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185432-A95C-93EC-5F44-C8724CE30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Publisher note: There are no newly introduced high-frequency words in this set, hence this slide deck moves immediately into introducing new irregular high-frequency words.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2FF20-C59A-CF77-8CF8-5D1DEB7F2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970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26DE38-6ECA-5D51-6082-0E688C2B7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C6DEEE-F275-E060-3C30-F1707B71DA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7EA3C9-FD44-D71C-EE92-158B8E18B0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B2E93F-2C35-E79E-56CD-1744E18D43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6669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F9546-E503-1EDA-31D6-26FA747F9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D64863-F527-5EBF-6E5A-C481B80561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D19BF0-E522-BE30-41AF-9B3DE95EAB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64ADF2-2C56-3578-17B8-05ECCFA3B4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7351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0712E-1655-87B8-34CD-009514DAE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F02861-6FF1-EF50-28ED-0987302972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2CCD55-6A56-24C7-21BB-5A3F88B71A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306AC7-6474-6160-A30A-BA3512B406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309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D52A97-5A78-1786-FF5D-75D5A4DB1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77DB86-30E8-09FA-4F7B-8499878EE1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5F0DA8-9493-03EC-902F-87CBB4294B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EB6FD5-1117-2888-C9E0-541B7462AA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2504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04591-4175-6A5F-9300-83D8D70470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45185C-65B7-DB9C-19D7-93491B30F0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9BC656-047A-B9B0-7185-0D327F1A8F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36123-3EE1-12FF-6194-4CD5DC206B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8358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61334-12D5-DF67-F195-402B99421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1A14F0-166C-5ADC-AF43-F12DDA696B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C9240B-87D7-2B23-82A6-D0E49CFECB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C12E1B-FC5C-C371-F293-06BEBE58B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6525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ED780-3CF0-357B-7257-BD7DAAAE6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D0D6DC-9EB1-44A9-B31B-13EA701334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40D66A-459A-4627-2D6A-A8C5002198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0179FD-7A5F-9833-AB4D-A09D3A5198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4431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AEA13-76E7-37CD-1636-C1C2DC85F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1469CA-E307-8498-1395-D70798214B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97C4D2-F647-B141-6635-CCD3347921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B857D8-FF4E-5ABC-9D9D-AA9311957E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6628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88762D-B73B-2A8E-E30E-5A445433B1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9AE2EB-B003-F902-1623-286B064B02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A38C91-8396-D58A-4D8D-18D8E16A5E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7FFFFB-4D01-AEC4-4ED9-1EFE950A1B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3330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C73D9-C4FD-63A1-5743-9E22A45EF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50B65F-854E-5428-FAC5-0B91200F6C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0A0271-5F97-4731-BF63-36D4D56474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1868A-0B7A-2001-957B-4401EC9F18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9723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CE73A-3849-E52E-F321-0555464DF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3C99E-BB38-D08C-6134-2FE4B738A6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EC458C-2ED1-733D-5EF2-A06A545204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4AC487-07D2-D0F7-7E15-7C1C9E6B1C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4434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9E95D-66A7-CFB6-A06F-29DF2C70B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56772A-FD71-70FC-7085-997A014ACA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078785-1444-54AA-EFD9-88BCEA2970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5C43A8-6B48-60FC-CD17-AA46F627AC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9467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7DFD-9EE7-21DB-7165-D3DC7E780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190CA0-0E6A-BA8D-84C0-18EF890B2D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694114-9730-6344-FBF2-E01E1D4DD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59A14-BAB1-3670-F39F-5900D497E0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275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99DB6-F86D-2FBC-3A80-47916F26A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48C8B9-6635-1E10-3814-90FF653612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00CEF-6E18-EE6D-BF1E-A94BD6FEA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48572-B409-28BC-6B77-2B32C033BD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124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744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2D8F2-6A74-471E-4B63-B0E5DD13F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293ABE-C732-EA7C-812B-5B6D06C026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980928-60DA-1C7B-66BE-4D274290A6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564B28-8E97-F66C-8BF1-16159F4446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993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8.1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Consonant Blending (Initial):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bl, </a:t>
            </a:r>
            <a:r>
              <a:rPr lang="en-US" sz="4000" b="1" dirty="0" err="1">
                <a:latin typeface="Mulish" pitchFamily="2" charset="77"/>
              </a:rPr>
              <a:t>gl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cr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fr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st</a:t>
            </a:r>
            <a:r>
              <a:rPr lang="en-US" sz="4000" b="1" dirty="0">
                <a:latin typeface="Mulish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Consonant Blending (</a:t>
            </a:r>
            <a:r>
              <a:rPr lang="en-US" sz="6000" b="1" dirty="0" err="1">
                <a:latin typeface="Mulish" pitchFamily="2" charset="77"/>
              </a:rPr>
              <a:t>Intial</a:t>
            </a:r>
            <a:r>
              <a:rPr lang="en-US" sz="6000" b="1" dirty="0">
                <a:latin typeface="Mulish" pitchFamily="2" charset="77"/>
              </a:rPr>
              <a:t>)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bl, </a:t>
            </a:r>
            <a:r>
              <a:rPr lang="en-US" sz="6000" b="1" dirty="0" err="1">
                <a:latin typeface="Mulish" pitchFamily="2" charset="77"/>
              </a:rPr>
              <a:t>gl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cr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fr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st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8.1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cr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1E3D-59A6-9331-62EE-550D9649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372EF7-056A-C4A8-918E-C5A86E1A6D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42282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block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crab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ABB8A-E498-324C-2ED6-FEF84DEC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D08316-ECE3-0A87-10EA-D7FC06A342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fresh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1842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89BF9-E3D8-5769-81CA-DFE801EE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2D50A3-5CEE-DFAA-1CB1-582CFCB27A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stick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2013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7.2 Consonant Digraphs (Final): </a:t>
            </a:r>
          </a:p>
          <a:p>
            <a:pPr algn="ctr"/>
            <a:r>
              <a:rPr lang="en-US" sz="6000" b="1" dirty="0" err="1">
                <a:latin typeface="Mulish" pitchFamily="2" charset="77"/>
              </a:rPr>
              <a:t>sh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ch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th</a:t>
            </a:r>
            <a:r>
              <a:rPr lang="en-US" sz="6000" b="1" dirty="0">
                <a:latin typeface="Mulish" pitchFamily="2" charset="77"/>
              </a:rPr>
              <a:t>, ck, 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F8A35-B502-3F56-7C7F-BA7E7904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43FBC34-85A6-2B27-4B76-949ABF369FD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glad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361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AF985-22A0-73FE-1B38-4FA150345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D1FF9D-AAD7-7DAD-8A5F-8F1EA43AEA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Glen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2199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A2694-2916-628A-A220-F163AD242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955F6E-EB77-46B7-451E-06DB4BBFC5D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4994C8-96C9-14AD-63DE-E0F48AF63D76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8.1</a:t>
            </a:r>
          </a:p>
        </p:txBody>
      </p:sp>
    </p:spTree>
    <p:extLst>
      <p:ext uri="{BB962C8B-B14F-4D97-AF65-F5344CB8AC3E}">
        <p14:creationId xmlns:p14="http://schemas.microsoft.com/office/powerpoint/2010/main" val="87474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32DB9E-B695-4906-8BF3-D40777B21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DBB9A2-C881-CE19-5D2D-0495A78E45E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away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262871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A9723-43DE-BE38-FB5E-EAD4C5AB3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F3CD0D-B3BE-330D-EE23-793B3A0AEC5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came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283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B01D2-1377-F039-D739-27969F0C5C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664EC58-FE18-6F6E-D5D9-129577CAB6E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down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728205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E4B11-3791-EE16-A8B6-E1E7DC3B4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BF9E875-74CC-94C6-1BE9-E91976EB354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good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73370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B07A21-F336-3F3C-8F7B-6646D24F0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30273B1-62B0-E24A-DA21-17A2EE0329C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happy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85328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9D78BB-9722-E80C-69B5-FD2DB7973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6830B88-53CB-1A63-A6FA-24CA1B6198E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home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99998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99CE2-34B3-46C8-3A28-096922CE0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5F43147-9EA9-9C1E-4D96-F53695CB77C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19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hungry</a:t>
            </a:r>
            <a:endParaRPr sz="19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6517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sh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ch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ck</a:t>
            </a: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ng</a:t>
            </a: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2EBE4-AEA1-DF0D-4E96-9BE8DE2B6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7E0BEFF-CFB8-E55B-3124-09307C5DBB3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love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7610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3C477-29AB-8409-372E-FA4DE41FB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70AC90E-7371-E754-4C91-7D3B90665515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more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685825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F1CF9-C416-0B87-7AD2-3E0A49008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5755E29-96A7-F0C4-CDE8-84911EFDF93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one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98571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F6FFB-3A68-72BC-C58C-00FA185BA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3B11764-0884-AFEE-C15B-BF2A8664C2C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two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02459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CD722-1612-335D-C17A-68231F63E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3BBC9D5-6B07-4972-486D-9030BC60C4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your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47525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Set 8.2 Consonant Blending (Final):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ft, </a:t>
            </a:r>
            <a:r>
              <a:rPr lang="en-US" sz="4000" b="1" dirty="0" err="1">
                <a:latin typeface="Mulish" pitchFamily="2" charset="77"/>
              </a:rPr>
              <a:t>mp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nd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nk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st</a:t>
            </a:r>
            <a:endParaRPr lang="en-US" sz="40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dash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quick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such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moth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fang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sing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599D4-E974-3A7F-F17F-D498B43B7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74FBC-2CFA-7EFC-3DBF-04BF325F28D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7.2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34772-23F1-5E8B-B76E-E8BA0B5F845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4184134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CD997-207E-1EB9-A03B-A8124DF03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93FA324-835E-A021-A596-53DD74C8295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back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4195AAB-D4A1-1BF5-223F-A10E1FF1C14A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much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7F916E7-C70E-468D-8A48-A69532C9F03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with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9C362791-C1E8-9714-DD9F-A55F1B501D5D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620B48-2832-F6CE-8D15-C8E3030D3F1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F5216A3E-CAD7-5FA9-A6A5-4599E051C79F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77C0581B-618F-36D1-B00D-E5066E92B0BA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84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33D4F-6A2F-AC68-AB1D-611B4545B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A4E402-5014-A675-A2DE-F93356B9C42F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7.1/7.2 Irregular </a:t>
            </a:r>
            <a:br>
              <a:rPr lang="en-US" sz="6000" b="1" dirty="0">
                <a:latin typeface="Mulish" pitchFamily="2" charset="77"/>
              </a:rPr>
            </a:br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AEC45-CC45-BC4E-ADCC-1B5B3A386EC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722415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8CC67-BF90-47A0-DCC0-8399BF36C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B4E2F52-5394-24C8-4AFD-2A1374B672C7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come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45B855F6-645D-0C14-1272-9F86F67196B8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day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489B677-B205-64E7-3D1F-087CB29F786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like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57CB0CD-26FC-4A4C-6B58-2DEABD2B349C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lit</a:t>
            </a:r>
            <a:r>
              <a:rPr lang="en-US" sz="8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 </a:t>
            </a: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tle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B5652E99-5622-1AC2-6489-645D80ECF26D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C36E1C82-20F8-8E68-8AFC-0F4A60BFFEFA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69DBFB-07F6-F1F5-904B-2A653F782D57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254092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D1B4D-0539-288C-30E3-367BD8ED4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E2A2D88-950F-D981-A656-1B04D12F61A4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want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B9752FB-2626-2F7E-B1EC-D07F8A75FEB8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were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B880AA-AD7F-FEC1-2491-453FB82E39A0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what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8D8E3940-C839-8F32-FF56-D01A52E6EE23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C16622E-C93D-A6E6-5433-657846DE6B5E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699047A-061F-2E7A-5B1A-974E8C758523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FAF7D4-A8FB-D9E4-5A4A-5CB4D4096FAA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39720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2CFC78B6-D9D1-44BA-853B-4696F8926716}"/>
</file>

<file path=customXml/itemProps2.xml><?xml version="1.0" encoding="utf-8"?>
<ds:datastoreItem xmlns:ds="http://schemas.openxmlformats.org/officeDocument/2006/customXml" ds:itemID="{BA882050-62FF-452A-ABD6-4AAC869A347C}"/>
</file>

<file path=customXml/itemProps3.xml><?xml version="1.0" encoding="utf-8"?>
<ds:datastoreItem xmlns:ds="http://schemas.openxmlformats.org/officeDocument/2006/customXml" ds:itemID="{E7109BE7-80AE-4432-AE88-C05D35BAAA5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25919</TotalTime>
  <Words>204</Words>
  <Application>Microsoft Office PowerPoint</Application>
  <PresentationFormat>On-screen Show (4:3)</PresentationFormat>
  <Paragraphs>97</Paragraphs>
  <Slides>35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Century Gothic</vt:lpstr>
      <vt:lpstr>Mulish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62</cp:revision>
  <dcterms:created xsi:type="dcterms:W3CDTF">2022-06-06T14:24:31Z</dcterms:created>
  <dcterms:modified xsi:type="dcterms:W3CDTF">2026-01-28T23:45:58Z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